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71" r:id="rId2"/>
    <p:sldId id="270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343BF90-7DF0-48FE-A4FB-022AA9AE0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3BC4B-1617-4440-81C6-0C873C8DF09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71D4C22-4E97-4A3D-9F9C-A14A52503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8032D20-AE85-46A8-986A-634A7C47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3B258-4E62-4655-A4ED-4437C160A0EA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ACAAABC-9AEE-4263-8AFB-CCC09DF364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4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04794EE-0EC3-4E66-AFAD-AA74AE12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84C3A-4C6C-4C35-82A1-B2BE9BD3858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878A71-CB90-448C-B25A-DE3A96742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CB8CFA7-3885-4222-9289-64DD129A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1FFA9-8D04-44CC-9687-0E1B8481688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1298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B00780E-6439-47CF-88C0-A0D78BB29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A2E4-8E2A-4576-B4CC-14B9A16C7B5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0FAFDB-40D2-42A0-8E2D-4B781308C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6B390F-D919-4860-BE9A-CD6A0EDD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D35F3-6C75-4F6E-80A2-03F273FB441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910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64E2342-B7F6-441C-B796-008209B9B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25FA-D5E6-4F2F-A24A-ECF3E648E84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803B9D8-89B7-480A-A9F4-C83095BB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3F80DD-107D-45A2-9451-88EEA25D0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350EC-A11D-4BA8-BB80-29DFFBB2FD5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48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4B0EC4A-82C8-4539-9BFC-60256A7D7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E81D-C268-45B7-A9ED-5775678E65F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F14A8F-F29F-4C30-A592-2449DF7CE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35F879-B59E-457C-A891-FE105DA06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A9CF0-B0BD-417B-B023-F3253B70B2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3261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B66BD6E-6A0C-4966-81BD-C33F53DFC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1A0BB-F946-49CC-A0C4-2D194248711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BBA75D6-4ACD-4FC4-AC06-BFB97CA43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1B05B10-A773-4B48-87C9-AAC312D5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CE199-6C7E-41D3-A623-CD828E1136B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6771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2F2EDE52-A798-41EC-A9D7-1B46A5A4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79DC3-BE43-4E0D-B272-6DF5D60849F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E5C852AC-5BC7-452B-A99F-88F8F24EE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5709E8E2-A79A-47D0-9F9B-02E3C575A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53A58-325D-4A65-8677-037004C6BC2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018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A55C24A0-C2A2-4B8D-9BD0-2C390732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A2B08-57A1-42A1-BDAE-438B0DB42D2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0093B2B5-9CE9-453F-8E64-6FF6923E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6E66BBBD-ECB3-478C-ACA2-32348751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D3845-6DCF-41AD-AD73-FE78DF28E44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7783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2E336963-8AC6-422E-8193-4E9910DD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C3BF6-0932-427B-97AB-FAA9CE63A2B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850C8CB5-FE83-4068-8954-326459E9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56EAD308-6134-40A6-BAB3-A5F245651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85D5A-BA86-4292-A7B8-695D01BD7C4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7847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3F4D9E6-1CFE-48C9-B699-1DFC6120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0750-0862-4C13-81AD-FE7A8E628C7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594A30E-E2A0-4F7B-84A3-82E3B6F06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6D10AD2-BFFE-4361-BA3E-3C1EB7FA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FC30B-76AF-40C7-95F0-89769504BEA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0352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E1A9AF4-FEF5-4ABD-B80B-C3B40500B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53ACC-158E-4E70-B264-C5FBAAEA3F2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3B2F0B9-C394-44F2-B91E-236FCF6E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B37F8B5-F484-4947-A460-B7ED53C6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2C355-9BAD-4A19-BD44-927E1E9A013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3281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F6738A3A-9BC2-44E1-BC81-4F8B007E01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D11C5B67-A5C1-47DB-9D6C-A7A9BFEE18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D073E89-E4E5-4390-BAA8-608D8B02B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B002DF-A3D4-4153-8879-F6113904174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20D42C7-1250-4795-A524-E3726E2C0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5334FF-E518-44E5-87E3-0E2C93AEB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5F4EA8D-2714-4950-A9A4-C45D5FAC5F7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3B7D1290-54B6-4A1A-A9B8-05CD9D5DE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8" y="3180522"/>
            <a:ext cx="7381875" cy="2921828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2.3.6. Primjena obrnute proporcionalnosti - radnici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7859FE-27A9-4530-8382-D56670850C07}"/>
              </a:ext>
            </a:extLst>
          </p:cNvPr>
          <p:cNvSpPr txBox="1">
            <a:spLocks/>
          </p:cNvSpPr>
          <p:nvPr/>
        </p:nvSpPr>
        <p:spPr bwMode="auto">
          <a:xfrm>
            <a:off x="1066801" y="1611791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CD24EDF6-D779-438E-9933-61AC45EF9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1998663"/>
            <a:ext cx="4279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15 radnika </a:t>
            </a:r>
            <a:r>
              <a:rPr lang="hr-HR" altLang="sr-Latn-RS"/>
              <a:t>……………..  </a:t>
            </a:r>
            <a:r>
              <a:rPr lang="hr-HR" altLang="sr-Latn-RS">
                <a:solidFill>
                  <a:srgbClr val="FF0000"/>
                </a:solidFill>
              </a:rPr>
              <a:t>20 dana 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79C9BF1-D27F-491A-A65D-7C4A85B20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2420938"/>
            <a:ext cx="426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15 + 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2 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  <a:r>
              <a:rPr lang="hr-HR" altLang="sr-Latn-RS"/>
              <a:t>…………..........  </a:t>
            </a:r>
            <a:r>
              <a:rPr lang="hr-HR" altLang="sr-Latn-RS">
                <a:solidFill>
                  <a:srgbClr val="FF0000"/>
                </a:solidFill>
              </a:rPr>
              <a:t>12 dana</a:t>
            </a:r>
            <a:endParaRPr lang="hr-HR" altLang="sr-Latn-RS" sz="2400" i="1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BA064D76-FD59-443E-9E0A-E89295EF0224}"/>
              </a:ext>
            </a:extLst>
          </p:cNvPr>
          <p:cNvCxnSpPr/>
          <p:nvPr/>
        </p:nvCxnSpPr>
        <p:spPr>
          <a:xfrm flipV="1">
            <a:off x="688975" y="2957513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0AB1F0ED-8185-4075-A29D-41D9C2008736}"/>
              </a:ext>
            </a:extLst>
          </p:cNvPr>
          <p:cNvCxnSpPr/>
          <p:nvPr/>
        </p:nvCxnSpPr>
        <p:spPr>
          <a:xfrm rot="16200000" flipH="1">
            <a:off x="4119562" y="2365376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33D3C8C9-A74B-4BB6-BA58-FCDF629BC139}"/>
              </a:ext>
            </a:extLst>
          </p:cNvPr>
          <p:cNvCxnSpPr/>
          <p:nvPr/>
        </p:nvCxnSpPr>
        <p:spPr>
          <a:xfrm rot="16200000" flipH="1">
            <a:off x="276225" y="2387601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utnik 12">
            <a:extLst>
              <a:ext uri="{FF2B5EF4-FFF2-40B4-BE49-F238E27FC236}">
                <a16:creationId xmlns:a16="http://schemas.microsoft.com/office/drawing/2014/main" id="{89048FBA-7C57-4A23-9A11-DFB3A88EA15B}"/>
              </a:ext>
            </a:extLst>
          </p:cNvPr>
          <p:cNvSpPr/>
          <p:nvPr/>
        </p:nvSpPr>
        <p:spPr>
          <a:xfrm>
            <a:off x="1374775" y="850900"/>
            <a:ext cx="12366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A80BF91E-A6F7-42E8-8CA9-669B97F76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7513" y="850900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broj radnika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DC206832-566F-46D7-94C1-095AF2D24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850900"/>
            <a:ext cx="992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grpSp>
        <p:nvGrpSpPr>
          <p:cNvPr id="2" name="Grupa 61">
            <a:extLst>
              <a:ext uri="{FF2B5EF4-FFF2-40B4-BE49-F238E27FC236}">
                <a16:creationId xmlns:a16="http://schemas.microsoft.com/office/drawing/2014/main" id="{910926B9-1290-449B-8E28-BCBFAB384C33}"/>
              </a:ext>
            </a:extLst>
          </p:cNvPr>
          <p:cNvGrpSpPr/>
          <p:nvPr/>
        </p:nvGrpSpPr>
        <p:grpSpPr>
          <a:xfrm>
            <a:off x="1252396" y="3138296"/>
            <a:ext cx="2052000" cy="216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63" name="Strelica savijena prema gore 62">
              <a:extLst>
                <a:ext uri="{FF2B5EF4-FFF2-40B4-BE49-F238E27FC236}">
                  <a16:creationId xmlns:a16="http://schemas.microsoft.com/office/drawing/2014/main" id="{46B9C12C-B476-4C77-B187-77B7D3347793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4" name="Ravni poveznik sa strelicom 63">
              <a:extLst>
                <a:ext uri="{FF2B5EF4-FFF2-40B4-BE49-F238E27FC236}">
                  <a16:creationId xmlns:a16="http://schemas.microsoft.com/office/drawing/2014/main" id="{1F1CA4E3-D6F0-4DE6-9D7E-114904D6013B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a 64">
            <a:extLst>
              <a:ext uri="{FF2B5EF4-FFF2-40B4-BE49-F238E27FC236}">
                <a16:creationId xmlns:a16="http://schemas.microsoft.com/office/drawing/2014/main" id="{5E37BACE-161E-4319-A0EC-C77E0CB7DAA8}"/>
              </a:ext>
            </a:extLst>
          </p:cNvPr>
          <p:cNvGrpSpPr/>
          <p:nvPr/>
        </p:nvGrpSpPr>
        <p:grpSpPr>
          <a:xfrm>
            <a:off x="1988705" y="3699116"/>
            <a:ext cx="828000" cy="180000"/>
            <a:chOff x="1943555" y="2299308"/>
            <a:chExt cx="540000" cy="235049"/>
          </a:xfrm>
          <a:solidFill>
            <a:srgbClr val="FFC000"/>
          </a:solidFill>
        </p:grpSpPr>
        <p:sp>
          <p:nvSpPr>
            <p:cNvPr id="66" name="Strelica savijena prema gore 65">
              <a:extLst>
                <a:ext uri="{FF2B5EF4-FFF2-40B4-BE49-F238E27FC236}">
                  <a16:creationId xmlns:a16="http://schemas.microsoft.com/office/drawing/2014/main" id="{A009D394-5D0F-4513-A4B4-CF441F5F29E1}"/>
                </a:ext>
              </a:extLst>
            </p:cNvPr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7" name="Ravni poveznik sa strelicom 66">
              <a:extLst>
                <a:ext uri="{FF2B5EF4-FFF2-40B4-BE49-F238E27FC236}">
                  <a16:creationId xmlns:a16="http://schemas.microsoft.com/office/drawing/2014/main" id="{623978D3-8287-4849-9616-FB186B231345}"/>
                </a:ext>
              </a:extLst>
            </p:cNvPr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2" name="Pravokutnik 35">
            <a:extLst>
              <a:ext uri="{FF2B5EF4-FFF2-40B4-BE49-F238E27FC236}">
                <a16:creationId xmlns:a16="http://schemas.microsoft.com/office/drawing/2014/main" id="{8001DA09-0A5C-45F6-8FB0-A20E1DE3C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158750"/>
            <a:ext cx="8985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Neki posao 15 radnika obavi za 20 dana. Koliko još radnika treba zaposliti da</a:t>
            </a:r>
          </a:p>
          <a:p>
            <a:pPr eaLnBrk="1" hangingPunct="1"/>
            <a:r>
              <a:rPr lang="hr-HR" altLang="sr-Latn-RS"/>
              <a:t>bi posao bio završen za 12 dana.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27CB3AE1-49EB-4427-A7EE-702BDC2C9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1428750"/>
            <a:ext cx="4098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obrnuto proporcionalne.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047E41A4-58E9-453F-A32A-C794283A1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850" y="1428750"/>
            <a:ext cx="6210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Veći broj radnika će posao obaviti za manje vremena.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D7E60CCF-2602-401E-A0E0-D0A5DCCCE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0" y="3990975"/>
            <a:ext cx="40068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Treba zaposliti još 10 radnika.</a:t>
            </a:r>
          </a:p>
        </p:txBody>
      </p:sp>
      <p:sp>
        <p:nvSpPr>
          <p:cNvPr id="60" name="TekstniOkvir 59">
            <a:extLst>
              <a:ext uri="{FF2B5EF4-FFF2-40B4-BE49-F238E27FC236}">
                <a16:creationId xmlns:a16="http://schemas.microsoft.com/office/drawing/2014/main" id="{5F754DDA-8D94-4D96-B01F-E29925384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4046538"/>
            <a:ext cx="2697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12 (15 </a:t>
            </a:r>
            <a:r>
              <a:rPr lang="hr-HR" altLang="sr-Latn-RS" i="1"/>
              <a:t>+ x</a:t>
            </a:r>
            <a:r>
              <a:rPr lang="hr-HR" altLang="sr-Latn-RS" i="1" baseline="-25000"/>
              <a:t>2</a:t>
            </a:r>
            <a:r>
              <a:rPr lang="hr-HR" altLang="sr-Latn-RS"/>
              <a:t>) = 15 </a:t>
            </a:r>
            <a:r>
              <a:rPr lang="hr-HR" altLang="sr-Latn-RS">
                <a:sym typeface="Symbol" panose="05050102010706020507" pitchFamily="18" charset="2"/>
              </a:rPr>
              <a:t> 20</a:t>
            </a:r>
            <a:endParaRPr lang="hr-HR" altLang="sr-Latn-RS"/>
          </a:p>
        </p:txBody>
      </p:sp>
      <p:sp>
        <p:nvSpPr>
          <p:cNvPr id="65" name="TekstniOkvir 64">
            <a:extLst>
              <a:ext uri="{FF2B5EF4-FFF2-40B4-BE49-F238E27FC236}">
                <a16:creationId xmlns:a16="http://schemas.microsoft.com/office/drawing/2014/main" id="{D0A4CAA8-D64A-43E4-960B-9B6F229E6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317875"/>
            <a:ext cx="270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15 : (15 + 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) = 12 : 20</a:t>
            </a:r>
          </a:p>
        </p:txBody>
      </p: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3ECDE621-8528-4FB4-88B1-0F92D0CBE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225" y="4673600"/>
            <a:ext cx="26987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180 </a:t>
            </a:r>
            <a:r>
              <a:rPr lang="hr-HR" altLang="sr-Latn-RS" i="1"/>
              <a:t>+ </a:t>
            </a:r>
            <a:r>
              <a:rPr lang="hr-HR" altLang="sr-Latn-RS"/>
              <a:t>12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</a:t>
            </a:r>
            <a:r>
              <a:rPr lang="hr-HR" altLang="sr-Latn-RS">
                <a:sym typeface="Symbol" panose="05050102010706020507" pitchFamily="18" charset="2"/>
              </a:rPr>
              <a:t> 300</a:t>
            </a:r>
            <a:endParaRPr lang="hr-HR" altLang="sr-Latn-RS"/>
          </a:p>
        </p:txBody>
      </p:sp>
      <p:sp>
        <p:nvSpPr>
          <p:cNvPr id="69" name="TekstniOkvir 68">
            <a:extLst>
              <a:ext uri="{FF2B5EF4-FFF2-40B4-BE49-F238E27FC236}">
                <a16:creationId xmlns:a16="http://schemas.microsoft.com/office/drawing/2014/main" id="{85390F44-2E4E-423D-87C1-300352A6C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5221288"/>
            <a:ext cx="26971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12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</a:t>
            </a:r>
            <a:r>
              <a:rPr lang="hr-HR" altLang="sr-Latn-RS">
                <a:sym typeface="Symbol" panose="05050102010706020507" pitchFamily="18" charset="2"/>
              </a:rPr>
              <a:t> 300 – 180</a:t>
            </a:r>
            <a:endParaRPr lang="hr-HR" altLang="sr-Latn-RS"/>
          </a:p>
        </p:txBody>
      </p:sp>
      <p:sp>
        <p:nvSpPr>
          <p:cNvPr id="70" name="TekstniOkvir 69">
            <a:extLst>
              <a:ext uri="{FF2B5EF4-FFF2-40B4-BE49-F238E27FC236}">
                <a16:creationId xmlns:a16="http://schemas.microsoft.com/office/drawing/2014/main" id="{F8795186-EAC0-4640-9049-0C7AAEEAF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5802313"/>
            <a:ext cx="2697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12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120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0F8B212F-C496-47A6-920B-DC4945AE9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863" y="3335338"/>
            <a:ext cx="2697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/>
      <p:bldP spid="38" grpId="0"/>
      <p:bldP spid="39" grpId="0"/>
      <p:bldP spid="39" grpId="1"/>
      <p:bldP spid="43" grpId="0"/>
      <p:bldP spid="60" grpId="0"/>
      <p:bldP spid="65" grpId="0"/>
      <p:bldP spid="68" grpId="0"/>
      <p:bldP spid="69" grpId="0"/>
      <p:bldP spid="70" grpId="0"/>
      <p:bldP spid="71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_radnici</Template>
  <TotalTime>2</TotalTime>
  <Words>116</Words>
  <Application>Microsoft Office PowerPoint</Application>
  <PresentationFormat>Prikaz na zaslonu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Calibri</vt:lpstr>
      <vt:lpstr>Myriad Pro</vt:lpstr>
      <vt:lpstr>Brush Script MT</vt:lpstr>
      <vt:lpstr>Symbol</vt:lpstr>
      <vt:lpstr>Math 7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2021-09-16T14:43:15Z</dcterms:created>
  <dcterms:modified xsi:type="dcterms:W3CDTF">2021-09-16T14:45:20Z</dcterms:modified>
</cp:coreProperties>
</file>